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15119350" cx="10691800"/>
  <p:notesSz cx="6858000" cy="9144000"/>
  <p:embeddedFontLst>
    <p:embeddedFont>
      <p:font typeface="Poppins"/>
      <p:regular r:id="rId7"/>
      <p:bold r:id="rId8"/>
      <p:italic r:id="rId9"/>
      <p:boldItalic r:id="rId10"/>
    </p:embeddedFont>
    <p:embeddedFont>
      <p:font typeface="Poppins SemiBold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896">
          <p15:clr>
            <a:srgbClr val="A4A3A4"/>
          </p15:clr>
        </p15:guide>
        <p15:guide id="2" pos="3368">
          <p15:clr>
            <a:srgbClr val="A4A3A4"/>
          </p15:clr>
        </p15:guide>
        <p15:guide id="3" orient="horz" pos="1414">
          <p15:clr>
            <a:srgbClr val="A4A3A4"/>
          </p15:clr>
        </p15:guide>
        <p15:guide id="4" orient="horz" pos="7601">
          <p15:clr>
            <a:srgbClr val="A4A3A4"/>
          </p15:clr>
        </p15:guide>
        <p15:guide id="5" orient="horz" pos="476">
          <p15:clr>
            <a:srgbClr val="A4A3A4"/>
          </p15:clr>
        </p15:guide>
        <p15:guide id="6" pos="51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15" roundtripDataSignature="AMtx7mjZwuXM1c54rW0UQHngObXjPad/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896" orient="horz"/>
        <p:guide pos="3368"/>
        <p:guide pos="1414" orient="horz"/>
        <p:guide pos="7601" orient="horz"/>
        <p:guide pos="476" orient="horz"/>
        <p:guide pos="51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oppinsSemiBold-regular.fntdata"/><Relationship Id="rId10" Type="http://schemas.openxmlformats.org/officeDocument/2006/relationships/font" Target="fonts/Poppins-boldItalic.fntdata"/><Relationship Id="rId13" Type="http://schemas.openxmlformats.org/officeDocument/2006/relationships/font" Target="fonts/PoppinsSemiBold-italic.fntdata"/><Relationship Id="rId12" Type="http://schemas.openxmlformats.org/officeDocument/2006/relationships/font" Target="fonts/PoppinsSemiBold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Poppins-italic.fntdata"/><Relationship Id="rId15" Type="http://customschemas.google.com/relationships/presentationmetadata" Target="metadata"/><Relationship Id="rId14" Type="http://schemas.openxmlformats.org/officeDocument/2006/relationships/font" Target="fonts/PoppinsSemiBold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Poppins-regular.fntdata"/><Relationship Id="rId8" Type="http://schemas.openxmlformats.org/officeDocument/2006/relationships/font" Target="fonts/Poppins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338388" y="1143000"/>
            <a:ext cx="218122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2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2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2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2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2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2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2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2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2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fr-FR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2338388" y="1143000"/>
            <a:ext cx="218122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-FR" sz="1100">
                <a:solidFill>
                  <a:srgbClr val="E30513"/>
                </a:solidFill>
                <a:latin typeface="Arial"/>
                <a:ea typeface="Arial"/>
                <a:cs typeface="Arial"/>
                <a:sym typeface="Arial"/>
              </a:rPr>
              <a:t>&gt; Pour importer votre logo en remplacement de l’exemple ci-contre &gt; Clique droit &gt; “Remplacer l’image” &gt; “Importer depuis l’ordinateur” &gt; Sélectionnez votre logo &gt; Ouvrir</a:t>
            </a:r>
            <a:endParaRPr i="1" sz="1100">
              <a:solidFill>
                <a:srgbClr val="E3051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-FR" sz="1100">
                <a:solidFill>
                  <a:srgbClr val="E30513"/>
                </a:solidFill>
                <a:latin typeface="Arial"/>
                <a:ea typeface="Arial"/>
                <a:cs typeface="Arial"/>
                <a:sym typeface="Arial"/>
              </a:rPr>
              <a:t>&gt; Ne pas oublier d’insérer les crédits photos en bas à droite : </a:t>
            </a:r>
            <a:r>
              <a:rPr lang="fr-FR" sz="1000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©nom du photographe</a:t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801886" y="2474395"/>
            <a:ext cx="9088041" cy="526377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16"/>
              <a:buFont typeface="Calibri"/>
              <a:buNone/>
              <a:defRPr sz="7016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36477" y="7941160"/>
            <a:ext cx="8018860" cy="36503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chemeClr val="dk1"/>
              </a:buClr>
              <a:buSzPts val="2806"/>
              <a:buNone/>
              <a:defRPr sz="2806"/>
            </a:lvl1pPr>
            <a:lvl2pPr lvl="1" algn="ctr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339"/>
              <a:buNone/>
              <a:defRPr sz="2339"/>
            </a:lvl2pPr>
            <a:lvl3pPr lvl="2" algn="ctr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105"/>
              <a:buNone/>
              <a:defRPr sz="2105"/>
            </a:lvl3pPr>
            <a:lvl4pPr lvl="3" algn="ctr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sz="1870"/>
            </a:lvl4pPr>
            <a:lvl5pPr lvl="4" algn="ctr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sz="1870"/>
            </a:lvl5pPr>
            <a:lvl6pPr lvl="5" algn="ctr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sz="1870"/>
            </a:lvl6pPr>
            <a:lvl7pPr lvl="6" algn="ctr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sz="1870"/>
            </a:lvl7pPr>
            <a:lvl8pPr lvl="7" algn="ctr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sz="1870"/>
            </a:lvl8pPr>
            <a:lvl9pPr lvl="8" algn="ctr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sz="1870"/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texte vertical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 rot="5400000">
            <a:off x="549362" y="4210527"/>
            <a:ext cx="9593089" cy="92216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vertical et texte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 rot="5400000">
            <a:off x="2397565" y="6058730"/>
            <a:ext cx="12812950" cy="230542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body"/>
          </p:nvPr>
        </p:nvSpPr>
        <p:spPr>
          <a:xfrm rot="5400000">
            <a:off x="-2280102" y="3820132"/>
            <a:ext cx="12812950" cy="67826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9494" y="3769342"/>
            <a:ext cx="9221689" cy="628922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16"/>
              <a:buFont typeface="Calibri"/>
              <a:buNone/>
              <a:defRPr sz="7016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9494" y="10118069"/>
            <a:ext cx="9221689" cy="33073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chemeClr val="dk1"/>
              </a:buClr>
              <a:buSzPts val="2806"/>
              <a:buNone/>
              <a:defRPr sz="2806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rgbClr val="888888"/>
              </a:buClr>
              <a:buSzPts val="2339"/>
              <a:buNone/>
              <a:defRPr sz="2339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rgbClr val="888888"/>
              </a:buClr>
              <a:buSzPts val="2105"/>
              <a:buNone/>
              <a:defRPr sz="2105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rgbClr val="888888"/>
              </a:buClr>
              <a:buSzPts val="1871"/>
              <a:buNone/>
              <a:defRPr sz="187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rgbClr val="888888"/>
              </a:buClr>
              <a:buSzPts val="1871"/>
              <a:buNone/>
              <a:defRPr sz="187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rgbClr val="888888"/>
              </a:buClr>
              <a:buSzPts val="1871"/>
              <a:buNone/>
              <a:defRPr sz="187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rgbClr val="888888"/>
              </a:buClr>
              <a:buSzPts val="1871"/>
              <a:buNone/>
              <a:defRPr sz="187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rgbClr val="888888"/>
              </a:buClr>
              <a:buSzPts val="1871"/>
              <a:buNone/>
              <a:defRPr sz="187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rgbClr val="888888"/>
              </a:buClr>
              <a:buSzPts val="1871"/>
              <a:buNone/>
              <a:defRPr sz="187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735062" y="4024827"/>
            <a:ext cx="4544021" cy="95930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5412730" y="4024827"/>
            <a:ext cx="4544021" cy="95930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736455" y="804969"/>
            <a:ext cx="9221689" cy="2922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736456" y="3706342"/>
            <a:ext cx="4523137" cy="18164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chemeClr val="dk1"/>
              </a:buClr>
              <a:buSzPts val="2806"/>
              <a:buNone/>
              <a:defRPr b="1" sz="2806"/>
            </a:lvl1pPr>
            <a:lvl2pPr indent="-228600" lvl="1" marL="914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339"/>
              <a:buNone/>
              <a:defRPr b="1" sz="2339"/>
            </a:lvl2pPr>
            <a:lvl3pPr indent="-228600" lvl="2" marL="1371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105"/>
              <a:buNone/>
              <a:defRPr b="1" sz="2105"/>
            </a:lvl3pPr>
            <a:lvl4pPr indent="-228600" lvl="3" marL="1828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b="1" sz="1870"/>
            </a:lvl4pPr>
            <a:lvl5pPr indent="-228600" lvl="4" marL="22860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b="1" sz="1870"/>
            </a:lvl5pPr>
            <a:lvl6pPr indent="-228600" lvl="5" marL="27432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b="1" sz="1870"/>
            </a:lvl6pPr>
            <a:lvl7pPr indent="-228600" lvl="6" marL="3200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b="1" sz="1870"/>
            </a:lvl7pPr>
            <a:lvl8pPr indent="-228600" lvl="7" marL="3657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b="1" sz="1870"/>
            </a:lvl8pPr>
            <a:lvl9pPr indent="-228600" lvl="8" marL="4114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b="1" sz="187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736456" y="5522763"/>
            <a:ext cx="4523137" cy="81231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5412731" y="3706342"/>
            <a:ext cx="4545413" cy="18164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chemeClr val="dk1"/>
              </a:buClr>
              <a:buSzPts val="2806"/>
              <a:buNone/>
              <a:defRPr b="1" sz="2806"/>
            </a:lvl1pPr>
            <a:lvl2pPr indent="-228600" lvl="1" marL="914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339"/>
              <a:buNone/>
              <a:defRPr b="1" sz="2339"/>
            </a:lvl2pPr>
            <a:lvl3pPr indent="-228600" lvl="2" marL="1371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105"/>
              <a:buNone/>
              <a:defRPr b="1" sz="2105"/>
            </a:lvl3pPr>
            <a:lvl4pPr indent="-228600" lvl="3" marL="1828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b="1" sz="1870"/>
            </a:lvl4pPr>
            <a:lvl5pPr indent="-228600" lvl="4" marL="22860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b="1" sz="1870"/>
            </a:lvl5pPr>
            <a:lvl6pPr indent="-228600" lvl="5" marL="27432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b="1" sz="1870"/>
            </a:lvl6pPr>
            <a:lvl7pPr indent="-228600" lvl="6" marL="3200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b="1" sz="1870"/>
            </a:lvl7pPr>
            <a:lvl8pPr indent="-228600" lvl="7" marL="3657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b="1" sz="1870"/>
            </a:lvl8pPr>
            <a:lvl9pPr indent="-228600" lvl="8" marL="4114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b="1" sz="187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5412731" y="5522763"/>
            <a:ext cx="4545413" cy="81231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seul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idx="10" type="dt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1" type="ftr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 avec légende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736455" y="1007957"/>
            <a:ext cx="3448388" cy="35278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2"/>
              <a:buFont typeface="Calibri"/>
              <a:buNone/>
              <a:defRPr sz="374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4545413" y="2176910"/>
            <a:ext cx="5412730" cy="107445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66217" lvl="0" marL="457200" algn="l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chemeClr val="dk1"/>
              </a:buClr>
              <a:buSzPts val="3742"/>
              <a:buChar char="•"/>
              <a:defRPr sz="3741"/>
            </a:lvl1pPr>
            <a:lvl2pPr indent="-436499" lvl="1" marL="914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3274"/>
              <a:buChar char="•"/>
              <a:defRPr sz="3274"/>
            </a:lvl2pPr>
            <a:lvl3pPr indent="-406781" lvl="2" marL="1371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806"/>
              <a:buChar char="•"/>
              <a:defRPr sz="2806"/>
            </a:lvl3pPr>
            <a:lvl4pPr indent="-377126" lvl="3" marL="1828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339"/>
              <a:buChar char="•"/>
              <a:defRPr sz="2339"/>
            </a:lvl4pPr>
            <a:lvl5pPr indent="-377126" lvl="4" marL="22860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339"/>
              <a:buChar char="•"/>
              <a:defRPr sz="2339"/>
            </a:lvl5pPr>
            <a:lvl6pPr indent="-377126" lvl="5" marL="27432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339"/>
              <a:buChar char="•"/>
              <a:defRPr sz="2339"/>
            </a:lvl6pPr>
            <a:lvl7pPr indent="-377126" lvl="6" marL="3200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339"/>
              <a:buChar char="•"/>
              <a:defRPr sz="2339"/>
            </a:lvl7pPr>
            <a:lvl8pPr indent="-377126" lvl="7" marL="3657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339"/>
              <a:buChar char="•"/>
              <a:defRPr sz="2339"/>
            </a:lvl8pPr>
            <a:lvl9pPr indent="-377126" lvl="8" marL="4114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339"/>
              <a:buChar char="•"/>
              <a:defRPr sz="2339"/>
            </a:lvl9pPr>
          </a:lstStyle>
          <a:p/>
        </p:txBody>
      </p:sp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736455" y="4535805"/>
            <a:ext cx="3448388" cy="84031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sz="1870"/>
            </a:lvl1pPr>
            <a:lvl2pPr indent="-228600" lvl="1" marL="914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637"/>
              <a:buNone/>
              <a:defRPr sz="1637"/>
            </a:lvl2pPr>
            <a:lvl3pPr indent="-228600" lvl="2" marL="1371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403"/>
              <a:buNone/>
              <a:defRPr sz="1403"/>
            </a:lvl3pPr>
            <a:lvl4pPr indent="-228600" lvl="3" marL="1828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169"/>
              <a:buNone/>
              <a:defRPr sz="1169"/>
            </a:lvl4pPr>
            <a:lvl5pPr indent="-228600" lvl="4" marL="22860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169"/>
              <a:buNone/>
              <a:defRPr sz="1169"/>
            </a:lvl5pPr>
            <a:lvl6pPr indent="-228600" lvl="5" marL="27432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169"/>
              <a:buNone/>
              <a:defRPr sz="1169"/>
            </a:lvl6pPr>
            <a:lvl7pPr indent="-228600" lvl="6" marL="3200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169"/>
              <a:buNone/>
              <a:defRPr sz="1169"/>
            </a:lvl7pPr>
            <a:lvl8pPr indent="-228600" lvl="7" marL="3657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169"/>
              <a:buNone/>
              <a:defRPr sz="1169"/>
            </a:lvl8pPr>
            <a:lvl9pPr indent="-228600" lvl="8" marL="4114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169"/>
              <a:buNone/>
              <a:defRPr sz="1169"/>
            </a:lvl9pPr>
          </a:lstStyle>
          <a:p/>
        </p:txBody>
      </p:sp>
      <p:sp>
        <p:nvSpPr>
          <p:cNvPr id="62" name="Google Shape;62;p10"/>
          <p:cNvSpPr txBox="1"/>
          <p:nvPr>
            <p:ph idx="10" type="dt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vec légende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736455" y="1007957"/>
            <a:ext cx="3448388" cy="35278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2"/>
              <a:buFont typeface="Calibri"/>
              <a:buNone/>
              <a:defRPr sz="374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/>
          <p:nvPr>
            <p:ph idx="2" type="pic"/>
          </p:nvPr>
        </p:nvSpPr>
        <p:spPr>
          <a:xfrm>
            <a:off x="4545413" y="2176910"/>
            <a:ext cx="5412730" cy="10744538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736455" y="4535805"/>
            <a:ext cx="3448388" cy="84031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sz="1870"/>
            </a:lvl1pPr>
            <a:lvl2pPr indent="-228600" lvl="1" marL="914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637"/>
              <a:buNone/>
              <a:defRPr sz="1637"/>
            </a:lvl2pPr>
            <a:lvl3pPr indent="-228600" lvl="2" marL="1371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403"/>
              <a:buNone/>
              <a:defRPr sz="1403"/>
            </a:lvl3pPr>
            <a:lvl4pPr indent="-228600" lvl="3" marL="1828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169"/>
              <a:buNone/>
              <a:defRPr sz="1169"/>
            </a:lvl4pPr>
            <a:lvl5pPr indent="-228600" lvl="4" marL="22860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169"/>
              <a:buNone/>
              <a:defRPr sz="1169"/>
            </a:lvl5pPr>
            <a:lvl6pPr indent="-228600" lvl="5" marL="27432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169"/>
              <a:buNone/>
              <a:defRPr sz="1169"/>
            </a:lvl6pPr>
            <a:lvl7pPr indent="-228600" lvl="6" marL="32004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169"/>
              <a:buNone/>
              <a:defRPr sz="1169"/>
            </a:lvl7pPr>
            <a:lvl8pPr indent="-228600" lvl="7" marL="36576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169"/>
              <a:buNone/>
              <a:defRPr sz="1169"/>
            </a:lvl8pPr>
            <a:lvl9pPr indent="-228600" lvl="8" marL="411480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1169"/>
              <a:buNone/>
              <a:defRPr sz="1169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45"/>
              <a:buFont typeface="Calibri"/>
              <a:buNone/>
              <a:defRPr b="0" i="0" sz="514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6499" lvl="0" marL="457200" marR="0" rtl="0" algn="l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chemeClr val="dk1"/>
              </a:buClr>
              <a:buSzPts val="3274"/>
              <a:buFont typeface="Arial"/>
              <a:buChar char="•"/>
              <a:defRPr b="0" i="0" sz="327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781" lvl="1" marL="914400" marR="0" rtl="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b="0" i="0" sz="28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77126" lvl="2" marL="1371600" marR="0" rtl="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339"/>
              <a:buFont typeface="Arial"/>
              <a:buChar char="•"/>
              <a:defRPr b="0" i="0" sz="233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62267" lvl="3" marL="1828800" marR="0" rtl="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105"/>
              <a:buFont typeface="Arial"/>
              <a:buChar char="•"/>
              <a:defRPr b="0" i="0" sz="210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62267" lvl="4" marL="2286000" marR="0" rtl="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105"/>
              <a:buFont typeface="Arial"/>
              <a:buChar char="•"/>
              <a:defRPr b="0" i="0" sz="210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62267" lvl="5" marL="2743200" marR="0" rtl="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105"/>
              <a:buFont typeface="Arial"/>
              <a:buChar char="•"/>
              <a:defRPr b="0" i="0" sz="210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62267" lvl="6" marL="3200400" marR="0" rtl="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105"/>
              <a:buFont typeface="Arial"/>
              <a:buChar char="•"/>
              <a:defRPr b="0" i="0" sz="210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62267" lvl="7" marL="3657600" marR="0" rtl="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105"/>
              <a:buFont typeface="Arial"/>
              <a:buChar char="•"/>
              <a:defRPr b="0" i="0" sz="210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62267" lvl="8" marL="4114800" marR="0" rtl="0" algn="l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>
                <a:schemeClr val="dk1"/>
              </a:buClr>
              <a:buSzPts val="2105"/>
              <a:buFont typeface="Arial"/>
              <a:buChar char="•"/>
              <a:defRPr b="0" i="0" sz="210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40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40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40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40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40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40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40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40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40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/>
          <p:nvPr/>
        </p:nvSpPr>
        <p:spPr>
          <a:xfrm>
            <a:off x="2573955" y="7145833"/>
            <a:ext cx="5543903" cy="1619672"/>
          </a:xfrm>
          <a:prstGeom prst="rect">
            <a:avLst/>
          </a:prstGeom>
          <a:noFill/>
          <a:ln>
            <a:noFill/>
          </a:ln>
        </p:spPr>
        <p:txBody>
          <a:bodyPr anchorCtr="0" anchor="ctr" bIns="55225" lIns="55225" spcFirstLastPara="1" rIns="55225" wrap="square" tIns="552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fr-FR" sz="4900" u="none" cap="none" strike="noStrike">
                <a:solidFill>
                  <a:srgbClr val="E30513"/>
                </a:solidFill>
                <a:latin typeface="Trebuchet MS"/>
                <a:ea typeface="Trebuchet MS"/>
                <a:cs typeface="Trebuchet MS"/>
                <a:sym typeface="Trebuchet MS"/>
              </a:rPr>
              <a:t>Placer votre visuel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fr-FR" sz="4900" u="none" cap="none" strike="noStrike">
                <a:solidFill>
                  <a:srgbClr val="E30513"/>
                </a:solidFill>
                <a:latin typeface="Trebuchet MS"/>
                <a:ea typeface="Trebuchet MS"/>
                <a:cs typeface="Trebuchet MS"/>
                <a:sym typeface="Trebuchet MS"/>
              </a:rPr>
              <a:t> plein cadre </a:t>
            </a:r>
            <a:endParaRPr b="0" i="1" sz="4900" u="none" cap="none" strike="noStrike">
              <a:solidFill>
                <a:srgbClr val="E30513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1849832" y="12853683"/>
            <a:ext cx="7105247" cy="6765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4900" u="none" cap="none" strike="noStrike">
                <a:solidFill>
                  <a:srgbClr val="0A5E66"/>
                </a:solidFill>
                <a:latin typeface="Arial"/>
                <a:ea typeface="Arial"/>
                <a:cs typeface="Arial"/>
                <a:sym typeface="Arial"/>
              </a:rPr>
              <a:t>Lorem ipsum</a:t>
            </a:r>
            <a:endParaRPr/>
          </a:p>
        </p:txBody>
      </p:sp>
      <p:pic>
        <p:nvPicPr>
          <p:cNvPr id="91" name="Google Shape;91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1724" y="391191"/>
            <a:ext cx="4457962" cy="2249505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"/>
          <p:cNvSpPr txBox="1"/>
          <p:nvPr/>
        </p:nvSpPr>
        <p:spPr>
          <a:xfrm>
            <a:off x="1789176" y="13580596"/>
            <a:ext cx="7105247" cy="4641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fr-FR" sz="3118" u="none" cap="none" strike="noStrike">
                <a:solidFill>
                  <a:srgbClr val="0A5E66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Lorem ipsum</a:t>
            </a:r>
            <a:endParaRPr/>
          </a:p>
        </p:txBody>
      </p:sp>
      <p:sp>
        <p:nvSpPr>
          <p:cNvPr id="93" name="Google Shape;93;p1"/>
          <p:cNvSpPr/>
          <p:nvPr/>
        </p:nvSpPr>
        <p:spPr>
          <a:xfrm>
            <a:off x="4228953" y="14055288"/>
            <a:ext cx="2225693" cy="404313"/>
          </a:xfrm>
          <a:prstGeom prst="roundRect">
            <a:avLst>
              <a:gd fmla="val 50000" name="adj"/>
            </a:avLst>
          </a:prstGeom>
          <a:solidFill>
            <a:srgbClr val="045A6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fr-FR" sz="1336" u="none" cap="none" strike="noStrike">
                <a:solidFill>
                  <a:srgbClr val="93CFA9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Loremipsum.com</a:t>
            </a:r>
            <a:endParaRPr b="1" i="1" sz="1336" u="none" cap="none" strike="noStrike">
              <a:solidFill>
                <a:srgbClr val="93CFA9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814456" y="3002101"/>
            <a:ext cx="9064487" cy="9064487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31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2275508" y="6807142"/>
            <a:ext cx="6142383" cy="14544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9600" lIns="49600" spcFirstLastPara="1" rIns="49600" wrap="square" tIns="496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0513"/>
              </a:buClr>
              <a:buSzPts val="4400"/>
              <a:buFont typeface="Trebuchet MS"/>
              <a:buNone/>
            </a:pPr>
            <a:r>
              <a:rPr b="0" i="1" lang="fr-FR" sz="4400" u="none" cap="none" strike="noStrike">
                <a:solidFill>
                  <a:srgbClr val="E30513"/>
                </a:solidFill>
                <a:latin typeface="Trebuchet MS"/>
                <a:ea typeface="Trebuchet MS"/>
                <a:cs typeface="Trebuchet MS"/>
                <a:sym typeface="Trebuchet MS"/>
              </a:rPr>
              <a:t>Placer votre visuel dans le bloc gris</a:t>
            </a:r>
            <a:endParaRPr/>
          </a:p>
        </p:txBody>
      </p:sp>
      <p:sp>
        <p:nvSpPr>
          <p:cNvPr id="96" name="Google Shape;96;p1"/>
          <p:cNvSpPr txBox="1"/>
          <p:nvPr/>
        </p:nvSpPr>
        <p:spPr>
          <a:xfrm rot="-5400000">
            <a:off x="9777920" y="11658143"/>
            <a:ext cx="624369" cy="192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9600" lIns="49600" spcFirstLastPara="1" rIns="49600" wrap="square" tIns="496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Poppins"/>
              <a:buNone/>
            </a:pPr>
            <a:r>
              <a:rPr b="0" i="0" lang="fr-FR" sz="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©loremipsum</a:t>
            </a:r>
            <a:endParaRPr b="0" i="0" sz="6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2023-01-11T09:30:09Z</dcterms:created>
  <dc:creator>Microsoft Office User</dc:creator>
</cp:coreProperties>
</file>