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12801600" cx="9601200"/>
  <p:notesSz cx="6858000" cy="9144000"/>
  <p:embeddedFontLst>
    <p:embeddedFont>
      <p:font typeface="Poppins"/>
      <p:regular r:id="rId7"/>
      <p:bold r:id="rId8"/>
      <p:italic r:id="rId9"/>
      <p:boldItalic r:id="rId10"/>
    </p:embeddedFont>
    <p:embeddedFont>
      <p:font typeface="Poppins SemiBold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694">
          <p15:clr>
            <a:srgbClr val="A4A3A4"/>
          </p15:clr>
        </p15:guide>
        <p15:guide id="2" pos="3024">
          <p15:clr>
            <a:srgbClr val="A4A3A4"/>
          </p15:clr>
        </p15:guide>
        <p15:guide id="3" orient="horz" pos="5370">
          <p15:clr>
            <a:srgbClr val="A4A3A4"/>
          </p15:clr>
        </p15:guide>
        <p15:guide id="4" orient="horz" pos="6277">
          <p15:clr>
            <a:srgbClr val="A4A3A4"/>
          </p15:clr>
        </p15:guide>
        <p15:guide id="5" orient="horz" pos="7162">
          <p15:clr>
            <a:srgbClr val="A4A3A4"/>
          </p15:clr>
        </p15:guide>
        <p15:guide id="6" pos="325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5" roundtripDataSignature="AMtx7mi76faEYmRD6ctzfcSXdupb42fX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694" orient="horz"/>
        <p:guide pos="3024"/>
        <p:guide pos="5370" orient="horz"/>
        <p:guide pos="6277" orient="horz"/>
        <p:guide pos="7162" orient="horz"/>
        <p:guide pos="325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SemiBold-regular.fntdata"/><Relationship Id="rId10" Type="http://schemas.openxmlformats.org/officeDocument/2006/relationships/font" Target="fonts/Poppins-boldItalic.fntdata"/><Relationship Id="rId13" Type="http://schemas.openxmlformats.org/officeDocument/2006/relationships/font" Target="fonts/PoppinsSemiBold-italic.fntdata"/><Relationship Id="rId12" Type="http://schemas.openxmlformats.org/officeDocument/2006/relationships/font" Target="fonts/PoppinsSemiBold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oppins-italic.fntdata"/><Relationship Id="rId15" Type="http://customschemas.google.com/relationships/presentationmetadata" Target="metadata"/><Relationship Id="rId14" Type="http://schemas.openxmlformats.org/officeDocument/2006/relationships/font" Target="fonts/PoppinsSemi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oppins-regular.fntdata"/><Relationship Id="rId8" Type="http://schemas.openxmlformats.org/officeDocument/2006/relationships/font" Target="fonts/Poppi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271713" y="1143000"/>
            <a:ext cx="23145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1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fr-F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271713" y="1143000"/>
            <a:ext cx="23145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-FR" sz="1100">
                <a:solidFill>
                  <a:srgbClr val="E30513"/>
                </a:solidFill>
                <a:latin typeface="Arial"/>
                <a:ea typeface="Arial"/>
                <a:cs typeface="Arial"/>
                <a:sym typeface="Arial"/>
              </a:rPr>
              <a:t>&gt; Pour importer votre logo en remplacement de l’exemple ci-contre &gt; Clique droit &gt; “Remplacer l’image” &gt; “Importer depuis l’ordinateur” &gt; Sélectionnez votre logo &gt; Ouvrir</a:t>
            </a:r>
            <a:endParaRPr i="1" sz="1100">
              <a:solidFill>
                <a:srgbClr val="E3051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-FR" sz="1100">
                <a:solidFill>
                  <a:srgbClr val="E30513"/>
                </a:solidFill>
                <a:latin typeface="Arial"/>
                <a:ea typeface="Arial"/>
                <a:cs typeface="Arial"/>
                <a:sym typeface="Arial"/>
              </a:rPr>
              <a:t>&gt; Ne pas oublier d’insérer les crédits photos en bas à droite : </a:t>
            </a:r>
            <a:r>
              <a:rPr lang="fr-FR" sz="1000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©nom du photographe</a:t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720090" y="2095078"/>
            <a:ext cx="8161020" cy="44568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Calibri"/>
              <a:buNone/>
              <a:defRPr sz="63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200150" y="6723804"/>
            <a:ext cx="7200900" cy="30907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2520"/>
              <a:buNone/>
              <a:defRPr sz="2520"/>
            </a:lvl1pPr>
            <a:lvl2pPr lvl="1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2pPr>
            <a:lvl3pPr lvl="2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None/>
              <a:defRPr sz="1890"/>
            </a:lvl3pPr>
            <a:lvl4pPr lvl="3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4pPr>
            <a:lvl5pPr lvl="4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5pPr>
            <a:lvl6pPr lvl="5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6pPr>
            <a:lvl7pPr lvl="6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7pPr>
            <a:lvl8pPr lvl="7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8pPr>
            <a:lvl9pPr lvl="8"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739352" y="3328565"/>
            <a:ext cx="8122498" cy="82810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2481606" y="5070820"/>
            <a:ext cx="10848764" cy="2070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-1718919" y="3060568"/>
            <a:ext cx="10848764" cy="6090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55082" y="3191514"/>
            <a:ext cx="8281035" cy="532510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Calibri"/>
              <a:buNone/>
              <a:defRPr sz="63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55082" y="8567000"/>
            <a:ext cx="8281035" cy="28003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2520"/>
              <a:buNone/>
              <a:defRPr sz="252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2100"/>
              <a:buNone/>
              <a:defRPr sz="21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1890"/>
              <a:buNone/>
              <a:defRPr sz="189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1680"/>
              <a:buNone/>
              <a:defRPr sz="1679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1680"/>
              <a:buNone/>
              <a:defRPr sz="1679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1680"/>
              <a:buNone/>
              <a:defRPr sz="1679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1680"/>
              <a:buNone/>
              <a:defRPr sz="1679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1680"/>
              <a:buNone/>
              <a:defRPr sz="1679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1680"/>
              <a:buNone/>
              <a:defRPr sz="1679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60083" y="3407833"/>
            <a:ext cx="4080510" cy="8122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860608" y="3407833"/>
            <a:ext cx="4080510" cy="8122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61333" y="681570"/>
            <a:ext cx="8281035" cy="2474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61334" y="3138171"/>
            <a:ext cx="4061757" cy="153796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2520"/>
              <a:buNone/>
              <a:defRPr b="1" sz="2520"/>
            </a:lvl1pPr>
            <a:lvl2pPr indent="-2286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b="1" sz="2100"/>
            </a:lvl2pPr>
            <a:lvl3pPr indent="-2286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None/>
              <a:defRPr b="1" sz="1890"/>
            </a:lvl3pPr>
            <a:lvl4pPr indent="-2286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4pPr>
            <a:lvl5pPr indent="-2286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5pPr>
            <a:lvl6pPr indent="-2286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6pPr>
            <a:lvl7pPr indent="-2286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7pPr>
            <a:lvl8pPr indent="-2286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8pPr>
            <a:lvl9pPr indent="-2286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61334" y="4676140"/>
            <a:ext cx="4061757" cy="68778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860608" y="3138171"/>
            <a:ext cx="4081761" cy="153796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2520"/>
              <a:buNone/>
              <a:defRPr b="1" sz="2520"/>
            </a:lvl1pPr>
            <a:lvl2pPr indent="-2286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b="1" sz="2100"/>
            </a:lvl2pPr>
            <a:lvl3pPr indent="-2286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None/>
              <a:defRPr b="1" sz="1890"/>
            </a:lvl3pPr>
            <a:lvl4pPr indent="-2286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4pPr>
            <a:lvl5pPr indent="-2286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5pPr>
            <a:lvl6pPr indent="-2286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6pPr>
            <a:lvl7pPr indent="-2286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7pPr>
            <a:lvl8pPr indent="-2286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8pPr>
            <a:lvl9pPr indent="-2286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b="1" sz="1679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860608" y="4676140"/>
            <a:ext cx="4081761" cy="68778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661333" y="853440"/>
            <a:ext cx="3096637" cy="29870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60"/>
              <a:buFont typeface="Calibri"/>
              <a:buNone/>
              <a:defRPr sz="335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4081760" y="1843196"/>
            <a:ext cx="4860608" cy="90974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4196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3360"/>
              <a:buChar char="•"/>
              <a:defRPr sz="3359"/>
            </a:lvl1pPr>
            <a:lvl2pPr indent="-41529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940"/>
              <a:buChar char="•"/>
              <a:defRPr sz="2940"/>
            </a:lvl2pPr>
            <a:lvl3pPr indent="-388619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520"/>
              <a:buChar char="•"/>
              <a:defRPr sz="2520"/>
            </a:lvl3pPr>
            <a:lvl4pPr indent="-36195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4pPr>
            <a:lvl5pPr indent="-36195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5pPr>
            <a:lvl6pPr indent="-36195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6pPr>
            <a:lvl7pPr indent="-36195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7pPr>
            <a:lvl8pPr indent="-36195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8pPr>
            <a:lvl9pPr indent="-36195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661333" y="3840480"/>
            <a:ext cx="3096637" cy="71149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1pPr>
            <a:lvl2pPr indent="-2286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470"/>
              <a:buNone/>
              <a:defRPr sz="1470"/>
            </a:lvl2pPr>
            <a:lvl3pPr indent="-2286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1260"/>
            </a:lvl3pPr>
            <a:lvl4pPr indent="-2286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4pPr>
            <a:lvl5pPr indent="-2286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5pPr>
            <a:lvl6pPr indent="-2286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6pPr>
            <a:lvl7pPr indent="-2286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7pPr>
            <a:lvl8pPr indent="-2286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8pPr>
            <a:lvl9pPr indent="-2286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61333" y="853440"/>
            <a:ext cx="3096637" cy="29870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60"/>
              <a:buFont typeface="Calibri"/>
              <a:buNone/>
              <a:defRPr sz="335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4081760" y="1843196"/>
            <a:ext cx="4860608" cy="9097433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61333" y="3840480"/>
            <a:ext cx="3096637" cy="71149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1pPr>
            <a:lvl2pPr indent="-228600" lvl="1" marL="914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470"/>
              <a:buNone/>
              <a:defRPr sz="1470"/>
            </a:lvl2pPr>
            <a:lvl3pPr indent="-228600" lvl="2" marL="1371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1260"/>
            </a:lvl3pPr>
            <a:lvl4pPr indent="-228600" lvl="3" marL="1828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4pPr>
            <a:lvl5pPr indent="-228600" lvl="4" marL="22860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5pPr>
            <a:lvl6pPr indent="-228600" lvl="5" marL="27432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6pPr>
            <a:lvl7pPr indent="-228600" lvl="6" marL="32004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7pPr>
            <a:lvl8pPr indent="-228600" lvl="7" marL="3657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8pPr>
            <a:lvl9pPr indent="-228600" lvl="8" marL="41148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20"/>
              <a:buFont typeface="Calibri"/>
              <a:buNone/>
              <a:defRPr b="0" i="0" sz="46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5290" lvl="0" marL="457200" marR="0" rtl="0" algn="l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>
                <a:schemeClr val="dk1"/>
              </a:buClr>
              <a:buSzPts val="2940"/>
              <a:buFont typeface="Arial"/>
              <a:buChar char="•"/>
              <a:defRPr b="0" i="0" sz="29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8619" lvl="1" marL="9144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b="0" i="0" sz="25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8614" lvl="3" marL="18288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b="0" i="0" sz="18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8614" lvl="4" marL="22860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b="0" i="0" sz="18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8614" lvl="5" marL="27432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b="0" i="0" sz="18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8614" lvl="6" marL="32004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b="0" i="0" sz="18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8615" lvl="7" marL="36576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b="0" i="0" sz="18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8615" lvl="8" marL="4114800" marR="0" rtl="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90"/>
              <a:buFont typeface="Arial"/>
              <a:buChar char="•"/>
              <a:defRPr b="0" i="0" sz="18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0" y="9964739"/>
            <a:ext cx="3111782" cy="14112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2311400" y="6029198"/>
            <a:ext cx="4978400" cy="14544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513"/>
              </a:buClr>
              <a:buSzPts val="4400"/>
              <a:buFont typeface="Trebuchet MS"/>
              <a:buNone/>
            </a:pPr>
            <a:r>
              <a:rPr b="0" i="1" lang="fr-FR" sz="44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Placer votre visuel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513"/>
              </a:buClr>
              <a:buSzPts val="4400"/>
              <a:buFont typeface="Trebuchet MS"/>
              <a:buNone/>
            </a:pPr>
            <a:r>
              <a:rPr b="0" i="1" lang="fr-FR" sz="4400" u="none" cap="none" strike="noStrike">
                <a:solidFill>
                  <a:srgbClr val="E30513"/>
                </a:solidFill>
                <a:latin typeface="Trebuchet MS"/>
                <a:ea typeface="Trebuchet MS"/>
                <a:cs typeface="Trebuchet MS"/>
                <a:sym typeface="Trebuchet MS"/>
              </a:rPr>
              <a:t> plein cadre </a:t>
            </a:r>
            <a:endParaRPr b="0" i="1" sz="4400" u="none" cap="none" strike="noStrike">
              <a:solidFill>
                <a:srgbClr val="E3051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610360" y="1805604"/>
            <a:ext cx="6380480" cy="736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5400" u="none" cap="none" strike="noStrike">
                <a:solidFill>
                  <a:srgbClr val="0A5E66"/>
                </a:solidFill>
                <a:latin typeface="Arial"/>
                <a:ea typeface="Arial"/>
                <a:cs typeface="Arial"/>
                <a:sym typeface="Arial"/>
              </a:rPr>
              <a:t>Lorem ipsum</a:t>
            </a:r>
            <a:endParaRPr/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4963" y="9964739"/>
            <a:ext cx="2796820" cy="1411286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/>
          <p:nvPr/>
        </p:nvSpPr>
        <p:spPr>
          <a:xfrm>
            <a:off x="1555891" y="2677995"/>
            <a:ext cx="6380480" cy="521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3600" u="none" cap="none" strike="noStrike">
                <a:solidFill>
                  <a:srgbClr val="0A5E66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Lorem ipsum</a:t>
            </a:r>
            <a:endParaRPr/>
          </a:p>
        </p:txBody>
      </p:sp>
      <p:sp>
        <p:nvSpPr>
          <p:cNvPr id="94" name="Google Shape;94;p1"/>
          <p:cNvSpPr/>
          <p:nvPr/>
        </p:nvSpPr>
        <p:spPr>
          <a:xfrm>
            <a:off x="515938" y="11524129"/>
            <a:ext cx="1998662" cy="363071"/>
          </a:xfrm>
          <a:prstGeom prst="roundRect">
            <a:avLst>
              <a:gd fmla="val 50000" name="adj"/>
            </a:avLst>
          </a:prstGeom>
          <a:solidFill>
            <a:srgbClr val="045A6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1200" u="none" cap="none" strike="noStrike">
                <a:solidFill>
                  <a:srgbClr val="93CFA9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Loremipsum.com</a:t>
            </a:r>
            <a:endParaRPr b="1" i="1" sz="1200" u="none" cap="none" strike="noStrike">
              <a:solidFill>
                <a:srgbClr val="93CFA9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95" name="Google Shape;95;p1"/>
          <p:cNvSpPr txBox="1"/>
          <p:nvPr/>
        </p:nvSpPr>
        <p:spPr>
          <a:xfrm rot="-5400000">
            <a:off x="9009971" y="12103124"/>
            <a:ext cx="624369" cy="192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600" lIns="49600" spcFirstLastPara="1" rIns="49600" wrap="square" tIns="496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Poppins"/>
              <a:buNone/>
            </a:pPr>
            <a:r>
              <a:rPr b="0" i="0" lang="fr-FR" sz="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©loremipsum</a:t>
            </a:r>
            <a:endParaRPr b="0" i="0" sz="6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2023-01-11T09:30:09Z</dcterms:created>
  <dc:creator>Microsoft Office User</dc:creator>
</cp:coreProperties>
</file>