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2700000" cx="12700000"/>
  <p:notesSz cx="6858000" cy="9144000"/>
  <p:embeddedFontLst>
    <p:embeddedFont>
      <p:font typeface="Poppins"/>
      <p:regular r:id="rId7"/>
      <p:bold r:id="rId8"/>
      <p:italic r:id="rId9"/>
      <p:boldItalic r:id="rId10"/>
    </p:embeddedFont>
    <p:embeddedFont>
      <p:font typeface="Ms Madi"/>
      <p:regular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662">
          <p15:clr>
            <a:srgbClr val="A4A3A4"/>
          </p15:clr>
        </p15:guide>
        <p15:guide id="2" pos="4000">
          <p15:clr>
            <a:srgbClr val="A4A3A4"/>
          </p15:clr>
        </p15:guide>
        <p15:guide id="3" orient="horz" pos="5338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0" roundtripDataSignature="AMtx7mg27f2C8G+ZB4ZvVWUgyA7cYHUK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662" orient="horz"/>
        <p:guide pos="4000"/>
        <p:guide pos="5338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font" Target="fonts/MsMadi-regular.fntdata"/><Relationship Id="rId10" Type="http://schemas.openxmlformats.org/officeDocument/2006/relationships/font" Target="fonts/Poppi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oppins-italic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HelveticaNeueLight-boldItalic.fntdata"/><Relationship Id="rId6" Type="http://schemas.openxmlformats.org/officeDocument/2006/relationships/slide" Target="slides/slide1.xml"/><Relationship Id="rId18" Type="http://schemas.openxmlformats.org/officeDocument/2006/relationships/font" Target="fonts/HelveticaNeueLight-italic.fntdata"/><Relationship Id="rId7" Type="http://schemas.openxmlformats.org/officeDocument/2006/relationships/font" Target="fonts/Poppins-regular.fntdata"/><Relationship Id="rId8" Type="http://schemas.openxmlformats.org/officeDocument/2006/relationships/font" Target="fonts/Poppi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Pour importer votre logo en remplacement de l’exemple ci-contre &gt; Clique droit &gt; “Remplacer l’image” &gt; “Importer depuis l’ordinateur” &gt; Sélectionnez votre logo &gt; Ouvrir</a:t>
            </a:r>
            <a:endParaRPr i="1" sz="1100">
              <a:solidFill>
                <a:srgbClr val="E3051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Ne pas oublier d’insérer les crédits photos en bas à droite : </a:t>
            </a:r>
            <a:r>
              <a:rPr lang="fr-FR" sz="1000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©nom du photographe</a:t>
            </a:r>
            <a:endParaRPr/>
          </a:p>
        </p:txBody>
      </p:sp>
      <p:sp>
        <p:nvSpPr>
          <p:cNvPr id="55" name="Google Shape;5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sous-titr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1240234" y="3187402"/>
            <a:ext cx="10219532" cy="3224610"/>
          </a:xfrm>
          <a:prstGeom prst="rect">
            <a:avLst/>
          </a:prstGeom>
          <a:noFill/>
          <a:ln>
            <a:noFill/>
          </a:ln>
        </p:spPr>
        <p:txBody>
          <a:bodyPr anchorCtr="0" anchor="b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3"/>
          <p:cNvSpPr txBox="1"/>
          <p:nvPr>
            <p:ph idx="1" type="body"/>
          </p:nvPr>
        </p:nvSpPr>
        <p:spPr>
          <a:xfrm>
            <a:off x="1240234" y="6511230"/>
            <a:ext cx="10219532" cy="1103810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tion">
  <p:cSld name="Cita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/>
          <p:nvPr>
            <p:ph idx="1" type="body"/>
          </p:nvPr>
        </p:nvSpPr>
        <p:spPr>
          <a:xfrm>
            <a:off x="1240234" y="7801074"/>
            <a:ext cx="10219532" cy="5457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  <a:defRPr i="1" sz="3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2" type="body"/>
          </p:nvPr>
        </p:nvSpPr>
        <p:spPr>
          <a:xfrm>
            <a:off x="1240234" y="5667938"/>
            <a:ext cx="10219532" cy="768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>
            <p:ph idx="2" type="pic"/>
          </p:nvPr>
        </p:nvSpPr>
        <p:spPr>
          <a:xfrm>
            <a:off x="0" y="1587500"/>
            <a:ext cx="12700000" cy="95250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e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/>
          <p:nvPr>
            <p:ph idx="2" type="pic"/>
          </p:nvPr>
        </p:nvSpPr>
        <p:spPr>
          <a:xfrm>
            <a:off x="1587500" y="2244824"/>
            <a:ext cx="9525000" cy="5767091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4"/>
          <p:cNvSpPr txBox="1"/>
          <p:nvPr>
            <p:ph type="title"/>
          </p:nvPr>
        </p:nvSpPr>
        <p:spPr>
          <a:xfrm>
            <a:off x="1240234" y="8148339"/>
            <a:ext cx="10219532" cy="1389064"/>
          </a:xfrm>
          <a:prstGeom prst="rect">
            <a:avLst/>
          </a:prstGeom>
          <a:noFill/>
          <a:ln>
            <a:noFill/>
          </a:ln>
        </p:spPr>
        <p:txBody>
          <a:bodyPr anchorCtr="0" anchor="b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6" name="Google Shape;16;p4"/>
          <p:cNvSpPr txBox="1"/>
          <p:nvPr>
            <p:ph idx="1" type="body"/>
          </p:nvPr>
        </p:nvSpPr>
        <p:spPr>
          <a:xfrm>
            <a:off x="1240234" y="9549804"/>
            <a:ext cx="10219532" cy="1103810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- Centré">
  <p:cSld name="Titre - Centré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1240234" y="4737695"/>
            <a:ext cx="10219532" cy="3224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e">
  <p:cSld name="Photo - Vertica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/>
          <p:nvPr>
            <p:ph idx="2" type="pic"/>
          </p:nvPr>
        </p:nvSpPr>
        <p:spPr>
          <a:xfrm>
            <a:off x="6560839" y="2207617"/>
            <a:ext cx="5208986" cy="8024317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6"/>
          <p:cNvSpPr txBox="1"/>
          <p:nvPr>
            <p:ph type="title"/>
          </p:nvPr>
        </p:nvSpPr>
        <p:spPr>
          <a:xfrm>
            <a:off x="930175" y="2207617"/>
            <a:ext cx="5208986" cy="3894337"/>
          </a:xfrm>
          <a:prstGeom prst="rect">
            <a:avLst/>
          </a:prstGeom>
          <a:noFill/>
          <a:ln>
            <a:noFill/>
          </a:ln>
        </p:spPr>
        <p:txBody>
          <a:bodyPr anchorCtr="0" anchor="b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00"/>
              <a:buFont typeface="Helvetica Neue"/>
              <a:buNone/>
              <a:defRPr sz="7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" type="body"/>
          </p:nvPr>
        </p:nvSpPr>
        <p:spPr>
          <a:xfrm>
            <a:off x="930175" y="6201171"/>
            <a:ext cx="5208986" cy="4018361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- Haut">
  <p:cSld name="Titre - Hau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/>
          <p:nvPr>
            <p:ph type="title"/>
          </p:nvPr>
        </p:nvSpPr>
        <p:spPr>
          <a:xfrm>
            <a:off x="930175" y="1835546"/>
            <a:ext cx="10839650" cy="210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puces">
  <p:cSld name="Titre et puce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930175" y="1835546"/>
            <a:ext cx="10839650" cy="210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" type="body"/>
          </p:nvPr>
        </p:nvSpPr>
        <p:spPr>
          <a:xfrm>
            <a:off x="930175" y="4117578"/>
            <a:ext cx="10839650" cy="6139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indent="-596900" lvl="0" marL="4572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1pPr>
            <a:lvl2pPr indent="-596900" lvl="1" marL="9144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2pPr>
            <a:lvl3pPr indent="-596900" lvl="2" marL="13716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3pPr>
            <a:lvl4pPr indent="-596900" lvl="3" marL="18288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4pPr>
            <a:lvl5pPr indent="-596900" lvl="4" marL="22860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, puces et photo">
  <p:cSld name="Titre, puces et photo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/>
          <p:nvPr>
            <p:ph idx="2" type="pic"/>
          </p:nvPr>
        </p:nvSpPr>
        <p:spPr>
          <a:xfrm>
            <a:off x="6560839" y="4117578"/>
            <a:ext cx="5208986" cy="6139161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9"/>
          <p:cNvSpPr txBox="1"/>
          <p:nvPr>
            <p:ph type="title"/>
          </p:nvPr>
        </p:nvSpPr>
        <p:spPr>
          <a:xfrm>
            <a:off x="930175" y="1835546"/>
            <a:ext cx="10839650" cy="210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1" type="body"/>
          </p:nvPr>
        </p:nvSpPr>
        <p:spPr>
          <a:xfrm>
            <a:off x="930175" y="4117578"/>
            <a:ext cx="5208986" cy="6139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indent="-560070" lvl="0" marL="457200" algn="l">
              <a:lnSpc>
                <a:spcPct val="100000"/>
              </a:lnSpc>
              <a:spcBef>
                <a:spcPts val="4100"/>
              </a:spcBef>
              <a:spcAft>
                <a:spcPts val="0"/>
              </a:spcAft>
              <a:buClr>
                <a:srgbClr val="000000"/>
              </a:buClr>
              <a:buSzPts val="5220"/>
              <a:buFont typeface="Helvetica Neue"/>
              <a:buChar char="•"/>
              <a:defRPr sz="3600"/>
            </a:lvl1pPr>
            <a:lvl2pPr indent="-560070" lvl="1" marL="914400" algn="l">
              <a:lnSpc>
                <a:spcPct val="100000"/>
              </a:lnSpc>
              <a:spcBef>
                <a:spcPts val="4100"/>
              </a:spcBef>
              <a:spcAft>
                <a:spcPts val="0"/>
              </a:spcAft>
              <a:buClr>
                <a:srgbClr val="000000"/>
              </a:buClr>
              <a:buSzPts val="5220"/>
              <a:buFont typeface="Helvetica Neue"/>
              <a:buChar char="•"/>
              <a:defRPr sz="3600"/>
            </a:lvl2pPr>
            <a:lvl3pPr indent="-560070" lvl="2" marL="1371600" algn="l">
              <a:lnSpc>
                <a:spcPct val="100000"/>
              </a:lnSpc>
              <a:spcBef>
                <a:spcPts val="4100"/>
              </a:spcBef>
              <a:spcAft>
                <a:spcPts val="0"/>
              </a:spcAft>
              <a:buClr>
                <a:srgbClr val="000000"/>
              </a:buClr>
              <a:buSzPts val="5220"/>
              <a:buFont typeface="Helvetica Neue"/>
              <a:buChar char="•"/>
              <a:defRPr sz="3600"/>
            </a:lvl3pPr>
            <a:lvl4pPr indent="-560070" lvl="3" marL="1828800" algn="l">
              <a:lnSpc>
                <a:spcPct val="100000"/>
              </a:lnSpc>
              <a:spcBef>
                <a:spcPts val="4100"/>
              </a:spcBef>
              <a:spcAft>
                <a:spcPts val="0"/>
              </a:spcAft>
              <a:buClr>
                <a:srgbClr val="000000"/>
              </a:buClr>
              <a:buSzPts val="5220"/>
              <a:buFont typeface="Helvetica Neue"/>
              <a:buChar char="•"/>
              <a:defRPr sz="3600"/>
            </a:lvl4pPr>
            <a:lvl5pPr indent="-560070" lvl="4" marL="2286000" algn="l">
              <a:lnSpc>
                <a:spcPct val="100000"/>
              </a:lnSpc>
              <a:spcBef>
                <a:spcPts val="4100"/>
              </a:spcBef>
              <a:spcAft>
                <a:spcPts val="0"/>
              </a:spcAft>
              <a:buClr>
                <a:srgbClr val="000000"/>
              </a:buClr>
              <a:buSzPts val="5220"/>
              <a:buFont typeface="Helvetica Neue"/>
              <a:buChar char="•"/>
              <a:defRPr sz="3600"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2" type="sldNum"/>
          </p:nvPr>
        </p:nvSpPr>
        <p:spPr>
          <a:xfrm>
            <a:off x="6149509" y="10666015"/>
            <a:ext cx="394368" cy="404020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uces">
  <p:cSld name="Puce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/>
          <p:nvPr>
            <p:ph idx="1" type="body"/>
          </p:nvPr>
        </p:nvSpPr>
        <p:spPr>
          <a:xfrm>
            <a:off x="930175" y="2827734"/>
            <a:ext cx="10839650" cy="70445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normAutofit/>
          </a:bodyPr>
          <a:lstStyle>
            <a:lvl1pPr indent="-596900" lvl="0" marL="4572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1pPr>
            <a:lvl2pPr indent="-596900" lvl="1" marL="9144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2pPr>
            <a:lvl3pPr indent="-596900" lvl="2" marL="13716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3pPr>
            <a:lvl4pPr indent="-596900" lvl="3" marL="18288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4pPr>
            <a:lvl5pPr indent="-596900" lvl="4" marL="2286000" algn="l">
              <a:lnSpc>
                <a:spcPct val="100000"/>
              </a:lnSpc>
              <a:spcBef>
                <a:spcPts val="540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Char char="•"/>
              <a:defRPr sz="4000"/>
            </a:lvl5pPr>
            <a:lvl6pPr indent="-2286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 photos">
  <p:cSld name="3 photo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/>
          <p:nvPr>
            <p:ph idx="2" type="pic"/>
          </p:nvPr>
        </p:nvSpPr>
        <p:spPr>
          <a:xfrm>
            <a:off x="6560839" y="6560839"/>
            <a:ext cx="5208986" cy="3683497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11"/>
          <p:cNvSpPr/>
          <p:nvPr>
            <p:ph idx="3" type="pic"/>
          </p:nvPr>
        </p:nvSpPr>
        <p:spPr>
          <a:xfrm>
            <a:off x="6560839" y="2455664"/>
            <a:ext cx="5208986" cy="3683497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11"/>
          <p:cNvSpPr/>
          <p:nvPr>
            <p:ph idx="4" type="pic"/>
          </p:nvPr>
        </p:nvSpPr>
        <p:spPr>
          <a:xfrm>
            <a:off x="930175" y="2455664"/>
            <a:ext cx="5208986" cy="7788672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1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 b="0" i="0" sz="2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1240234" y="3187402"/>
            <a:ext cx="10219532" cy="3224610"/>
          </a:xfrm>
          <a:prstGeom prst="rect">
            <a:avLst/>
          </a:prstGeom>
          <a:noFill/>
          <a:ln>
            <a:noFill/>
          </a:ln>
        </p:spPr>
        <p:txBody>
          <a:bodyPr anchorCtr="0" anchor="b" bIns="49600" lIns="49600" spcFirstLastPara="1" rIns="49600" wrap="square" tIns="496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400"/>
              <a:buFont typeface="Helvetica Neue"/>
              <a:buNone/>
              <a:defRPr b="0" i="0" sz="10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1240234" y="6511230"/>
            <a:ext cx="10219532" cy="1103810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norm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6149509" y="10666015"/>
            <a:ext cx="394368" cy="396652"/>
          </a:xfrm>
          <a:prstGeom prst="rect">
            <a:avLst/>
          </a:prstGeom>
          <a:noFill/>
          <a:ln>
            <a:noFill/>
          </a:ln>
        </p:spPr>
        <p:txBody>
          <a:bodyPr anchorCtr="0" anchor="t" bIns="49600" lIns="49600" spcFirstLastPara="1" rIns="49600" wrap="square" tIns="496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"/>
          <p:cNvSpPr txBox="1"/>
          <p:nvPr/>
        </p:nvSpPr>
        <p:spPr>
          <a:xfrm>
            <a:off x="962211" y="2220713"/>
            <a:ext cx="100252" cy="7561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Garamond"/>
              <a:buNone/>
            </a:pPr>
            <a:r>
              <a:t/>
            </a:r>
            <a:endParaRPr b="0" i="1" sz="30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0" y="5622798"/>
            <a:ext cx="12700000" cy="1454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4400"/>
              <a:buFont typeface="Trebuchet MS"/>
              <a:buNone/>
            </a:pPr>
            <a:r>
              <a:rPr b="0" i="1" lang="fr-FR" sz="44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Placer votre visuel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4400"/>
              <a:buFont typeface="Trebuchet MS"/>
              <a:buNone/>
            </a:pPr>
            <a:r>
              <a:rPr b="0" i="1" lang="fr-FR" sz="44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 plein cadre </a:t>
            </a:r>
            <a:endParaRPr b="0" i="1" sz="4400" u="none" cap="none" strike="noStrike">
              <a:solidFill>
                <a:srgbClr val="E3051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3159760" y="1936233"/>
            <a:ext cx="6380480" cy="1237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A5E66"/>
              </a:buClr>
              <a:buSzPts val="9600"/>
              <a:buFont typeface="Ms Madi"/>
              <a:buNone/>
            </a:pPr>
            <a:r>
              <a:rPr b="0" i="0" lang="fr-FR" sz="9600" u="none" cap="none" strike="noStrike">
                <a:solidFill>
                  <a:srgbClr val="0A5E66"/>
                </a:solidFill>
                <a:latin typeface="Ms Madi"/>
                <a:ea typeface="Ms Madi"/>
                <a:cs typeface="Ms Madi"/>
                <a:sym typeface="Ms Madi"/>
              </a:rPr>
              <a:t>Lorem ipsum</a:t>
            </a:r>
            <a:endParaRPr/>
          </a:p>
        </p:txBody>
      </p:sp>
      <p:pic>
        <p:nvPicPr>
          <p:cNvPr id="60" name="Google Shape;6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9384372"/>
            <a:ext cx="4978400" cy="251212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/>
          <p:cNvSpPr txBox="1"/>
          <p:nvPr/>
        </p:nvSpPr>
        <p:spPr>
          <a:xfrm rot="-5400000">
            <a:off x="11757738" y="11194378"/>
            <a:ext cx="973824" cy="254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None/>
            </a:pPr>
            <a:r>
              <a:rPr b="0" i="0" lang="fr-FR" sz="1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©loremipsum</a:t>
            </a:r>
            <a:endParaRPr b="0" i="0" sz="1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