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11879250" cx="6840525"/>
  <p:notesSz cx="6858000" cy="9144000"/>
  <p:embeddedFontLst>
    <p:embeddedFont>
      <p:font typeface="Poppins"/>
      <p:regular r:id="rId7"/>
      <p:bold r:id="rId8"/>
      <p:italic r:id="rId9"/>
      <p:boldItalic r:id="rId10"/>
    </p:embeddedFont>
    <p:embeddedFont>
      <p:font typeface="Ms Madi"/>
      <p:regular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6259">
          <p15:clr>
            <a:srgbClr val="A4A3A4"/>
          </p15:clr>
        </p15:guide>
        <p15:guide id="2" pos="2155">
          <p15:clr>
            <a:srgbClr val="A4A3A4"/>
          </p15:clr>
        </p15:guide>
        <p15:guide id="3" orient="horz" pos="1224">
          <p15:clr>
            <a:srgbClr val="A4A3A4"/>
          </p15:clr>
        </p15:guide>
        <p15:guide id="4" orient="horz" pos="4989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12" roundtripDataSignature="AMtx7miH3JBRPlhgAgYAdYD6vhH+zeSey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6259" orient="horz"/>
        <p:guide pos="2155"/>
        <p:guide pos="1224" orient="horz"/>
        <p:guide pos="4989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MsMadi-regular.fntdata"/><Relationship Id="rId10" Type="http://schemas.openxmlformats.org/officeDocument/2006/relationships/font" Target="fonts/Poppins-boldItalic.fntdata"/><Relationship Id="rId12" Type="http://customschemas.google.com/relationships/presentationmetadata" Target="metadata"/><Relationship Id="rId9" Type="http://schemas.openxmlformats.org/officeDocument/2006/relationships/font" Target="fonts/Poppins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Poppins-regular.fntdata"/><Relationship Id="rId8" Type="http://schemas.openxmlformats.org/officeDocument/2006/relationships/font" Target="fonts/Poppins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-FR">
                <a:solidFill>
                  <a:srgbClr val="E30513"/>
                </a:solidFill>
              </a:rPr>
              <a:t>&gt; </a:t>
            </a:r>
            <a:r>
              <a:rPr i="1" lang="fr-FR">
                <a:solidFill>
                  <a:srgbClr val="E30513"/>
                </a:solidFill>
              </a:rPr>
              <a:t>Pour importer votre logo en remplacement de l’exemple ci-contre &gt; Clique droit &gt; “Remplacer l’image” &gt; “Importer depuis l’ordinateur” &gt; Sélectionnez votre logo &gt; Ouvrir</a:t>
            </a:r>
            <a:endParaRPr i="1">
              <a:solidFill>
                <a:srgbClr val="E3051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-FR">
                <a:solidFill>
                  <a:srgbClr val="E30513"/>
                </a:solidFill>
              </a:rPr>
              <a:t>&gt; Ne pas oublier d’insérer les crédits photos en bas à droite : </a:t>
            </a:r>
            <a:r>
              <a:rPr lang="fr-FR" sz="1000">
                <a:solidFill>
                  <a:srgbClr val="202124"/>
                </a:solidFill>
                <a:highlight>
                  <a:srgbClr val="FFFFFF"/>
                </a:highlight>
              </a:rPr>
              <a:t>©nom du photographe</a:t>
            </a:r>
            <a:endParaRPr i="1" sz="900">
              <a:solidFill>
                <a:srgbClr val="E30513"/>
              </a:solidFill>
            </a:endParaRPr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e de titr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ctrTitle"/>
          </p:nvPr>
        </p:nvSpPr>
        <p:spPr>
          <a:xfrm>
            <a:off x="513041" y="1944130"/>
            <a:ext cx="5814457" cy="413574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89"/>
              <a:buFont typeface="Calibri"/>
              <a:buNone/>
              <a:defRPr sz="448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idx="1" type="subTitle"/>
          </p:nvPr>
        </p:nvSpPr>
        <p:spPr>
          <a:xfrm>
            <a:off x="855067" y="6239364"/>
            <a:ext cx="5130404" cy="28680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748"/>
              </a:spcBef>
              <a:spcAft>
                <a:spcPts val="0"/>
              </a:spcAft>
              <a:buClr>
                <a:schemeClr val="dk1"/>
              </a:buClr>
              <a:buSzPts val="1795"/>
              <a:buNone/>
              <a:defRPr sz="1795"/>
            </a:lvl1pPr>
            <a:lvl2pPr lvl="1" algn="ctr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496"/>
              <a:buNone/>
              <a:defRPr sz="1496"/>
            </a:lvl2pPr>
            <a:lvl3pPr lvl="2" algn="ctr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347"/>
              <a:buNone/>
              <a:defRPr sz="1347"/>
            </a:lvl3pPr>
            <a:lvl4pPr lvl="3" algn="ctr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sz="1197"/>
            </a:lvl4pPr>
            <a:lvl5pPr lvl="4" algn="ctr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sz="1197"/>
            </a:lvl5pPr>
            <a:lvl6pPr lvl="5" algn="ctr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sz="1197"/>
            </a:lvl6pPr>
            <a:lvl7pPr lvl="6" algn="ctr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sz="1197"/>
            </a:lvl7pPr>
            <a:lvl8pPr lvl="7" algn="ctr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sz="1197"/>
            </a:lvl8pPr>
            <a:lvl9pPr lvl="8" algn="ctr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sz="1197"/>
            </a:lvl9pPr>
          </a:lstStyle>
          <a:p/>
        </p:txBody>
      </p:sp>
      <p:sp>
        <p:nvSpPr>
          <p:cNvPr id="14" name="Google Shape;14;p3"/>
          <p:cNvSpPr txBox="1"/>
          <p:nvPr>
            <p:ph idx="10" type="dt"/>
          </p:nvPr>
        </p:nvSpPr>
        <p:spPr>
          <a:xfrm>
            <a:off x="470287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1" type="ftr"/>
          </p:nvPr>
        </p:nvSpPr>
        <p:spPr>
          <a:xfrm>
            <a:off x="2265928" y="11010319"/>
            <a:ext cx="2308682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4831130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texte vertical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/>
          <p:nvPr>
            <p:ph type="title"/>
          </p:nvPr>
        </p:nvSpPr>
        <p:spPr>
          <a:xfrm>
            <a:off x="470287" y="632464"/>
            <a:ext cx="5899964" cy="22961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2"/>
          <p:cNvSpPr txBox="1"/>
          <p:nvPr>
            <p:ph idx="1" type="body"/>
          </p:nvPr>
        </p:nvSpPr>
        <p:spPr>
          <a:xfrm rot="5400000">
            <a:off x="-348372" y="3980964"/>
            <a:ext cx="7537283" cy="58999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4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2"/>
          <p:cNvSpPr txBox="1"/>
          <p:nvPr>
            <p:ph idx="10" type="dt"/>
          </p:nvPr>
        </p:nvSpPr>
        <p:spPr>
          <a:xfrm>
            <a:off x="470287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 txBox="1"/>
          <p:nvPr>
            <p:ph idx="11" type="ftr"/>
          </p:nvPr>
        </p:nvSpPr>
        <p:spPr>
          <a:xfrm>
            <a:off x="2265928" y="11010319"/>
            <a:ext cx="2308682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2"/>
          <p:cNvSpPr txBox="1"/>
          <p:nvPr>
            <p:ph idx="12" type="sldNum"/>
          </p:nvPr>
        </p:nvSpPr>
        <p:spPr>
          <a:xfrm>
            <a:off x="4831130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vertical et texte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/>
          <p:nvPr>
            <p:ph type="title"/>
          </p:nvPr>
        </p:nvSpPr>
        <p:spPr>
          <a:xfrm rot="5400000">
            <a:off x="599192" y="4928529"/>
            <a:ext cx="10067126" cy="14749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3"/>
          <p:cNvSpPr txBox="1"/>
          <p:nvPr>
            <p:ph idx="1" type="body"/>
          </p:nvPr>
        </p:nvSpPr>
        <p:spPr>
          <a:xfrm rot="5400000">
            <a:off x="-2393542" y="3496291"/>
            <a:ext cx="10067126" cy="43394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4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3"/>
          <p:cNvSpPr txBox="1"/>
          <p:nvPr>
            <p:ph idx="10" type="dt"/>
          </p:nvPr>
        </p:nvSpPr>
        <p:spPr>
          <a:xfrm>
            <a:off x="470287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3"/>
          <p:cNvSpPr txBox="1"/>
          <p:nvPr>
            <p:ph idx="11" type="ftr"/>
          </p:nvPr>
        </p:nvSpPr>
        <p:spPr>
          <a:xfrm>
            <a:off x="2265928" y="11010319"/>
            <a:ext cx="2308682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3"/>
          <p:cNvSpPr txBox="1"/>
          <p:nvPr>
            <p:ph idx="12" type="sldNum"/>
          </p:nvPr>
        </p:nvSpPr>
        <p:spPr>
          <a:xfrm>
            <a:off x="4831130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contenu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470287" y="632464"/>
            <a:ext cx="5899964" cy="22961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470287" y="3162304"/>
            <a:ext cx="5899964" cy="7537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4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0" type="dt"/>
          </p:nvPr>
        </p:nvSpPr>
        <p:spPr>
          <a:xfrm>
            <a:off x="470287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1" type="ftr"/>
          </p:nvPr>
        </p:nvSpPr>
        <p:spPr>
          <a:xfrm>
            <a:off x="2265928" y="11010319"/>
            <a:ext cx="2308682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4831130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de section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466725" y="2961570"/>
            <a:ext cx="5899964" cy="494144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89"/>
              <a:buFont typeface="Calibri"/>
              <a:buNone/>
              <a:defRPr sz="448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466725" y="7949760"/>
            <a:ext cx="5899964" cy="2598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48"/>
              </a:spcBef>
              <a:spcAft>
                <a:spcPts val="0"/>
              </a:spcAft>
              <a:buClr>
                <a:schemeClr val="dk1"/>
              </a:buClr>
              <a:buSzPts val="1795"/>
              <a:buNone/>
              <a:defRPr sz="1795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rgbClr val="888888"/>
              </a:buClr>
              <a:buSzPts val="1496"/>
              <a:buNone/>
              <a:defRPr sz="1496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rgbClr val="888888"/>
              </a:buClr>
              <a:buSzPts val="1347"/>
              <a:buNone/>
              <a:defRPr sz="1347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rgbClr val="888888"/>
              </a:buClr>
              <a:buSzPts val="1197"/>
              <a:buNone/>
              <a:defRPr sz="1197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rgbClr val="888888"/>
              </a:buClr>
              <a:buSzPts val="1197"/>
              <a:buNone/>
              <a:defRPr sz="1197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rgbClr val="888888"/>
              </a:buClr>
              <a:buSzPts val="1197"/>
              <a:buNone/>
              <a:defRPr sz="1197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rgbClr val="888888"/>
              </a:buClr>
              <a:buSzPts val="1197"/>
              <a:buNone/>
              <a:defRPr sz="1197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rgbClr val="888888"/>
              </a:buClr>
              <a:buSzPts val="1197"/>
              <a:buNone/>
              <a:defRPr sz="1197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rgbClr val="888888"/>
              </a:buClr>
              <a:buSzPts val="1197"/>
              <a:buNone/>
              <a:defRPr sz="1197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5"/>
          <p:cNvSpPr txBox="1"/>
          <p:nvPr>
            <p:ph idx="10" type="dt"/>
          </p:nvPr>
        </p:nvSpPr>
        <p:spPr>
          <a:xfrm>
            <a:off x="470287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1" type="ftr"/>
          </p:nvPr>
        </p:nvSpPr>
        <p:spPr>
          <a:xfrm>
            <a:off x="2265928" y="11010319"/>
            <a:ext cx="2308682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4831130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ux contenus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470287" y="632464"/>
            <a:ext cx="5899964" cy="22961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" type="body"/>
          </p:nvPr>
        </p:nvSpPr>
        <p:spPr>
          <a:xfrm>
            <a:off x="470287" y="3162304"/>
            <a:ext cx="2907229" cy="7537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4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2" type="body"/>
          </p:nvPr>
        </p:nvSpPr>
        <p:spPr>
          <a:xfrm>
            <a:off x="3463022" y="3162304"/>
            <a:ext cx="2907229" cy="7537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4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0" type="dt"/>
          </p:nvPr>
        </p:nvSpPr>
        <p:spPr>
          <a:xfrm>
            <a:off x="470287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11" type="ftr"/>
          </p:nvPr>
        </p:nvSpPr>
        <p:spPr>
          <a:xfrm>
            <a:off x="2265928" y="11010319"/>
            <a:ext cx="2308682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4831130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>
            <p:ph type="title"/>
          </p:nvPr>
        </p:nvSpPr>
        <p:spPr>
          <a:xfrm>
            <a:off x="471178" y="632464"/>
            <a:ext cx="5899964" cy="22961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1" type="body"/>
          </p:nvPr>
        </p:nvSpPr>
        <p:spPr>
          <a:xfrm>
            <a:off x="471179" y="2912070"/>
            <a:ext cx="2893868" cy="142716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48"/>
              </a:spcBef>
              <a:spcAft>
                <a:spcPts val="0"/>
              </a:spcAft>
              <a:buClr>
                <a:schemeClr val="dk1"/>
              </a:buClr>
              <a:buSzPts val="1795"/>
              <a:buNone/>
              <a:defRPr b="1" sz="1795"/>
            </a:lvl1pPr>
            <a:lvl2pPr indent="-228600" lvl="1" marL="914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496"/>
              <a:buNone/>
              <a:defRPr b="1" sz="1496"/>
            </a:lvl2pPr>
            <a:lvl3pPr indent="-228600" lvl="2" marL="1371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347"/>
              <a:buNone/>
              <a:defRPr b="1" sz="1347"/>
            </a:lvl3pPr>
            <a:lvl4pPr indent="-228600" lvl="3" marL="1828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b="1" sz="1197"/>
            </a:lvl4pPr>
            <a:lvl5pPr indent="-228600" lvl="4" marL="22860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b="1" sz="1197"/>
            </a:lvl5pPr>
            <a:lvl6pPr indent="-228600" lvl="5" marL="27432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b="1" sz="1197"/>
            </a:lvl6pPr>
            <a:lvl7pPr indent="-228600" lvl="6" marL="3200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b="1" sz="1197"/>
            </a:lvl7pPr>
            <a:lvl8pPr indent="-228600" lvl="7" marL="3657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b="1" sz="1197"/>
            </a:lvl8pPr>
            <a:lvl9pPr indent="-228600" lvl="8" marL="4114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b="1" sz="1197"/>
            </a:lvl9pPr>
          </a:lstStyle>
          <a:p/>
        </p:txBody>
      </p:sp>
      <p:sp>
        <p:nvSpPr>
          <p:cNvPr id="39" name="Google Shape;39;p7"/>
          <p:cNvSpPr txBox="1"/>
          <p:nvPr>
            <p:ph idx="2" type="body"/>
          </p:nvPr>
        </p:nvSpPr>
        <p:spPr>
          <a:xfrm>
            <a:off x="471179" y="4339231"/>
            <a:ext cx="2893868" cy="63823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4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3" type="body"/>
          </p:nvPr>
        </p:nvSpPr>
        <p:spPr>
          <a:xfrm>
            <a:off x="3463023" y="2912070"/>
            <a:ext cx="2908120" cy="142716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48"/>
              </a:spcBef>
              <a:spcAft>
                <a:spcPts val="0"/>
              </a:spcAft>
              <a:buClr>
                <a:schemeClr val="dk1"/>
              </a:buClr>
              <a:buSzPts val="1795"/>
              <a:buNone/>
              <a:defRPr b="1" sz="1795"/>
            </a:lvl1pPr>
            <a:lvl2pPr indent="-228600" lvl="1" marL="914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496"/>
              <a:buNone/>
              <a:defRPr b="1" sz="1496"/>
            </a:lvl2pPr>
            <a:lvl3pPr indent="-228600" lvl="2" marL="1371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347"/>
              <a:buNone/>
              <a:defRPr b="1" sz="1347"/>
            </a:lvl3pPr>
            <a:lvl4pPr indent="-228600" lvl="3" marL="1828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b="1" sz="1197"/>
            </a:lvl4pPr>
            <a:lvl5pPr indent="-228600" lvl="4" marL="22860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b="1" sz="1197"/>
            </a:lvl5pPr>
            <a:lvl6pPr indent="-228600" lvl="5" marL="27432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b="1" sz="1197"/>
            </a:lvl6pPr>
            <a:lvl7pPr indent="-228600" lvl="6" marL="3200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b="1" sz="1197"/>
            </a:lvl7pPr>
            <a:lvl8pPr indent="-228600" lvl="7" marL="3657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b="1" sz="1197"/>
            </a:lvl8pPr>
            <a:lvl9pPr indent="-228600" lvl="8" marL="4114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b="1" sz="1197"/>
            </a:lvl9pPr>
          </a:lstStyle>
          <a:p/>
        </p:txBody>
      </p:sp>
      <p:sp>
        <p:nvSpPr>
          <p:cNvPr id="41" name="Google Shape;41;p7"/>
          <p:cNvSpPr txBox="1"/>
          <p:nvPr>
            <p:ph idx="4" type="body"/>
          </p:nvPr>
        </p:nvSpPr>
        <p:spPr>
          <a:xfrm>
            <a:off x="3463023" y="4339231"/>
            <a:ext cx="2908120" cy="63823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4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0" type="dt"/>
          </p:nvPr>
        </p:nvSpPr>
        <p:spPr>
          <a:xfrm>
            <a:off x="470287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1" type="ftr"/>
          </p:nvPr>
        </p:nvSpPr>
        <p:spPr>
          <a:xfrm>
            <a:off x="2265928" y="11010319"/>
            <a:ext cx="2308682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4831130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seul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470287" y="632464"/>
            <a:ext cx="5899964" cy="22961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0" type="dt"/>
          </p:nvPr>
        </p:nvSpPr>
        <p:spPr>
          <a:xfrm>
            <a:off x="470287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1" type="ftr"/>
          </p:nvPr>
        </p:nvSpPr>
        <p:spPr>
          <a:xfrm>
            <a:off x="2265928" y="11010319"/>
            <a:ext cx="2308682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4831130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idx="10" type="dt"/>
          </p:nvPr>
        </p:nvSpPr>
        <p:spPr>
          <a:xfrm>
            <a:off x="470287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1" type="ftr"/>
          </p:nvPr>
        </p:nvSpPr>
        <p:spPr>
          <a:xfrm>
            <a:off x="2265928" y="11010319"/>
            <a:ext cx="2308682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9"/>
          <p:cNvSpPr txBox="1"/>
          <p:nvPr>
            <p:ph idx="12" type="sldNum"/>
          </p:nvPr>
        </p:nvSpPr>
        <p:spPr>
          <a:xfrm>
            <a:off x="4831130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 avec légende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type="title"/>
          </p:nvPr>
        </p:nvSpPr>
        <p:spPr>
          <a:xfrm>
            <a:off x="471178" y="791951"/>
            <a:ext cx="2206252" cy="27718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94"/>
              <a:buFont typeface="Calibri"/>
              <a:buNone/>
              <a:defRPr sz="2394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0"/>
          <p:cNvSpPr txBox="1"/>
          <p:nvPr>
            <p:ph idx="1" type="body"/>
          </p:nvPr>
        </p:nvSpPr>
        <p:spPr>
          <a:xfrm>
            <a:off x="2908120" y="1710397"/>
            <a:ext cx="3463022" cy="84419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0619" lvl="0" marL="457200" algn="l">
              <a:lnSpc>
                <a:spcPct val="90000"/>
              </a:lnSpc>
              <a:spcBef>
                <a:spcPts val="748"/>
              </a:spcBef>
              <a:spcAft>
                <a:spcPts val="0"/>
              </a:spcAft>
              <a:buClr>
                <a:schemeClr val="dk1"/>
              </a:buClr>
              <a:buSzPts val="2394"/>
              <a:buChar char="•"/>
              <a:defRPr sz="2394"/>
            </a:lvl1pPr>
            <a:lvl2pPr indent="-361632" lvl="1" marL="914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2095"/>
              <a:buChar char="•"/>
              <a:defRPr sz="2095"/>
            </a:lvl2pPr>
            <a:lvl3pPr indent="-342582" lvl="2" marL="1371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795"/>
              <a:buChar char="•"/>
              <a:defRPr sz="1795"/>
            </a:lvl3pPr>
            <a:lvl4pPr indent="-323596" lvl="3" marL="1828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496"/>
              <a:buChar char="•"/>
              <a:defRPr sz="1496"/>
            </a:lvl4pPr>
            <a:lvl5pPr indent="-323595" lvl="4" marL="22860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496"/>
              <a:buChar char="•"/>
              <a:defRPr sz="1496"/>
            </a:lvl5pPr>
            <a:lvl6pPr indent="-323595" lvl="5" marL="27432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496"/>
              <a:buChar char="•"/>
              <a:defRPr sz="1496"/>
            </a:lvl6pPr>
            <a:lvl7pPr indent="-323595" lvl="6" marL="3200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496"/>
              <a:buChar char="•"/>
              <a:defRPr sz="1496"/>
            </a:lvl7pPr>
            <a:lvl8pPr indent="-323596" lvl="7" marL="3657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496"/>
              <a:buChar char="•"/>
              <a:defRPr sz="1496"/>
            </a:lvl8pPr>
            <a:lvl9pPr indent="-323596" lvl="8" marL="4114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496"/>
              <a:buChar char="•"/>
              <a:defRPr sz="1496"/>
            </a:lvl9pPr>
          </a:lstStyle>
          <a:p/>
        </p:txBody>
      </p:sp>
      <p:sp>
        <p:nvSpPr>
          <p:cNvPr id="57" name="Google Shape;57;p10"/>
          <p:cNvSpPr txBox="1"/>
          <p:nvPr>
            <p:ph idx="2" type="body"/>
          </p:nvPr>
        </p:nvSpPr>
        <p:spPr>
          <a:xfrm>
            <a:off x="471178" y="3563779"/>
            <a:ext cx="2206252" cy="66023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48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sz="1197"/>
            </a:lvl1pPr>
            <a:lvl2pPr indent="-228600" lvl="1" marL="914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047"/>
              <a:buNone/>
              <a:defRPr sz="1047"/>
            </a:lvl2pPr>
            <a:lvl3pPr indent="-228600" lvl="2" marL="1371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898"/>
              <a:buNone/>
              <a:defRPr sz="897"/>
            </a:lvl3pPr>
            <a:lvl4pPr indent="-228600" lvl="3" marL="1828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748"/>
              <a:buNone/>
              <a:defRPr sz="748"/>
            </a:lvl4pPr>
            <a:lvl5pPr indent="-228600" lvl="4" marL="22860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748"/>
              <a:buNone/>
              <a:defRPr sz="748"/>
            </a:lvl5pPr>
            <a:lvl6pPr indent="-228600" lvl="5" marL="27432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748"/>
              <a:buNone/>
              <a:defRPr sz="748"/>
            </a:lvl6pPr>
            <a:lvl7pPr indent="-228600" lvl="6" marL="3200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748"/>
              <a:buNone/>
              <a:defRPr sz="748"/>
            </a:lvl7pPr>
            <a:lvl8pPr indent="-228600" lvl="7" marL="3657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748"/>
              <a:buNone/>
              <a:defRPr sz="748"/>
            </a:lvl8pPr>
            <a:lvl9pPr indent="-228600" lvl="8" marL="4114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748"/>
              <a:buNone/>
              <a:defRPr sz="748"/>
            </a:lvl9pPr>
          </a:lstStyle>
          <a:p/>
        </p:txBody>
      </p:sp>
      <p:sp>
        <p:nvSpPr>
          <p:cNvPr id="58" name="Google Shape;58;p10"/>
          <p:cNvSpPr txBox="1"/>
          <p:nvPr>
            <p:ph idx="10" type="dt"/>
          </p:nvPr>
        </p:nvSpPr>
        <p:spPr>
          <a:xfrm>
            <a:off x="470287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0"/>
          <p:cNvSpPr txBox="1"/>
          <p:nvPr>
            <p:ph idx="11" type="ftr"/>
          </p:nvPr>
        </p:nvSpPr>
        <p:spPr>
          <a:xfrm>
            <a:off x="2265928" y="11010319"/>
            <a:ext cx="2308682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4831130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avec légende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/>
          <p:nvPr>
            <p:ph type="title"/>
          </p:nvPr>
        </p:nvSpPr>
        <p:spPr>
          <a:xfrm>
            <a:off x="471178" y="791951"/>
            <a:ext cx="2206252" cy="27718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94"/>
              <a:buFont typeface="Calibri"/>
              <a:buNone/>
              <a:defRPr sz="2394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1"/>
          <p:cNvSpPr/>
          <p:nvPr>
            <p:ph idx="2" type="pic"/>
          </p:nvPr>
        </p:nvSpPr>
        <p:spPr>
          <a:xfrm>
            <a:off x="2908120" y="1710397"/>
            <a:ext cx="3463022" cy="8441976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471178" y="3563779"/>
            <a:ext cx="2206252" cy="66023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48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sz="1197"/>
            </a:lvl1pPr>
            <a:lvl2pPr indent="-228600" lvl="1" marL="914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047"/>
              <a:buNone/>
              <a:defRPr sz="1047"/>
            </a:lvl2pPr>
            <a:lvl3pPr indent="-228600" lvl="2" marL="1371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898"/>
              <a:buNone/>
              <a:defRPr sz="897"/>
            </a:lvl3pPr>
            <a:lvl4pPr indent="-228600" lvl="3" marL="1828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748"/>
              <a:buNone/>
              <a:defRPr sz="748"/>
            </a:lvl4pPr>
            <a:lvl5pPr indent="-228600" lvl="4" marL="22860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748"/>
              <a:buNone/>
              <a:defRPr sz="748"/>
            </a:lvl5pPr>
            <a:lvl6pPr indent="-228600" lvl="5" marL="27432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748"/>
              <a:buNone/>
              <a:defRPr sz="748"/>
            </a:lvl6pPr>
            <a:lvl7pPr indent="-228600" lvl="6" marL="32004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748"/>
              <a:buNone/>
              <a:defRPr sz="748"/>
            </a:lvl7pPr>
            <a:lvl8pPr indent="-228600" lvl="7" marL="36576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748"/>
              <a:buNone/>
              <a:defRPr sz="748"/>
            </a:lvl8pPr>
            <a:lvl9pPr indent="-228600" lvl="8" marL="411480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748"/>
              <a:buNone/>
              <a:defRPr sz="748"/>
            </a:lvl9pPr>
          </a:lstStyle>
          <a:p/>
        </p:txBody>
      </p:sp>
      <p:sp>
        <p:nvSpPr>
          <p:cNvPr id="65" name="Google Shape;65;p11"/>
          <p:cNvSpPr txBox="1"/>
          <p:nvPr>
            <p:ph idx="10" type="dt"/>
          </p:nvPr>
        </p:nvSpPr>
        <p:spPr>
          <a:xfrm>
            <a:off x="470287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1" type="ftr"/>
          </p:nvPr>
        </p:nvSpPr>
        <p:spPr>
          <a:xfrm>
            <a:off x="2265928" y="11010319"/>
            <a:ext cx="2308682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 txBox="1"/>
          <p:nvPr>
            <p:ph idx="12" type="sldNum"/>
          </p:nvPr>
        </p:nvSpPr>
        <p:spPr>
          <a:xfrm>
            <a:off x="4831130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470287" y="632464"/>
            <a:ext cx="5899964" cy="22961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92"/>
              <a:buFont typeface="Calibri"/>
              <a:buNone/>
              <a:defRPr b="0" i="0" sz="3291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470287" y="3162304"/>
            <a:ext cx="5899964" cy="7537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1632" lvl="0" marL="457200" marR="0" rtl="0" algn="l">
              <a:lnSpc>
                <a:spcPct val="90000"/>
              </a:lnSpc>
              <a:spcBef>
                <a:spcPts val="748"/>
              </a:spcBef>
              <a:spcAft>
                <a:spcPts val="0"/>
              </a:spcAft>
              <a:buClr>
                <a:schemeClr val="dk1"/>
              </a:buClr>
              <a:buSzPts val="2095"/>
              <a:buFont typeface="Arial"/>
              <a:buChar char="•"/>
              <a:defRPr b="0" i="0" sz="209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582" lvl="1" marL="914400" marR="0" rtl="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795"/>
              <a:buFont typeface="Arial"/>
              <a:buChar char="•"/>
              <a:defRPr b="0" i="0" sz="179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596" lvl="2" marL="1371600" marR="0" rtl="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496"/>
              <a:buFont typeface="Arial"/>
              <a:buChar char="•"/>
              <a:defRPr b="0" i="0" sz="149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4134" lvl="3" marL="1828800" marR="0" rtl="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347"/>
              <a:buFont typeface="Arial"/>
              <a:buChar char="•"/>
              <a:defRPr b="0" i="0" sz="134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4134" lvl="4" marL="2286000" marR="0" rtl="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347"/>
              <a:buFont typeface="Arial"/>
              <a:buChar char="•"/>
              <a:defRPr b="0" i="0" sz="134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4134" lvl="5" marL="2743200" marR="0" rtl="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347"/>
              <a:buFont typeface="Arial"/>
              <a:buChar char="•"/>
              <a:defRPr b="0" i="0" sz="134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4134" lvl="6" marL="3200400" marR="0" rtl="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347"/>
              <a:buFont typeface="Arial"/>
              <a:buChar char="•"/>
              <a:defRPr b="0" i="0" sz="134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4134" lvl="7" marL="3657600" marR="0" rtl="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347"/>
              <a:buFont typeface="Arial"/>
              <a:buChar char="•"/>
              <a:defRPr b="0" i="0" sz="134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4134" lvl="8" marL="4114800" marR="0" rtl="0" algn="l">
              <a:lnSpc>
                <a:spcPct val="90000"/>
              </a:lnSpc>
              <a:spcBef>
                <a:spcPts val="374"/>
              </a:spcBef>
              <a:spcAft>
                <a:spcPts val="0"/>
              </a:spcAft>
              <a:buClr>
                <a:schemeClr val="dk1"/>
              </a:buClr>
              <a:buSzPts val="1347"/>
              <a:buFont typeface="Arial"/>
              <a:buChar char="•"/>
              <a:defRPr b="0" i="0" sz="134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0" type="dt"/>
          </p:nvPr>
        </p:nvSpPr>
        <p:spPr>
          <a:xfrm>
            <a:off x="470287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97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2"/>
          <p:cNvSpPr txBox="1"/>
          <p:nvPr>
            <p:ph idx="11" type="ftr"/>
          </p:nvPr>
        </p:nvSpPr>
        <p:spPr>
          <a:xfrm>
            <a:off x="2265928" y="11010319"/>
            <a:ext cx="2308682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97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4831130" y="11010319"/>
            <a:ext cx="1539121" cy="632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897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897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897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897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897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897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897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897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897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2F2F2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1306513" y="5939631"/>
            <a:ext cx="4229100" cy="7157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9600" lIns="49600" spcFirstLastPara="1" rIns="49600" wrap="square" tIns="496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0513"/>
              </a:buClr>
              <a:buSzPts val="2000"/>
              <a:buFont typeface="Trebuchet MS"/>
              <a:buNone/>
            </a:pPr>
            <a:r>
              <a:rPr b="0" i="1" lang="fr-FR" sz="2000" u="none" cap="none" strike="noStrike">
                <a:solidFill>
                  <a:srgbClr val="E30513"/>
                </a:solidFill>
                <a:latin typeface="Trebuchet MS"/>
                <a:ea typeface="Trebuchet MS"/>
                <a:cs typeface="Trebuchet MS"/>
                <a:sym typeface="Trebuchet MS"/>
              </a:rPr>
              <a:t>Placer votre visuel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0513"/>
              </a:buClr>
              <a:buSzPts val="2000"/>
              <a:buFont typeface="Trebuchet MS"/>
              <a:buNone/>
            </a:pPr>
            <a:r>
              <a:rPr b="0" i="1" lang="fr-FR" sz="2000" u="none" cap="none" strike="noStrike">
                <a:solidFill>
                  <a:srgbClr val="E30513"/>
                </a:solidFill>
                <a:latin typeface="Trebuchet MS"/>
                <a:ea typeface="Trebuchet MS"/>
                <a:cs typeface="Trebuchet MS"/>
                <a:sym typeface="Trebuchet MS"/>
              </a:rPr>
              <a:t> plein cadre </a:t>
            </a:r>
            <a:endParaRPr b="0" i="1" sz="2000" u="none" cap="none" strike="noStrike">
              <a:solidFill>
                <a:srgbClr val="E30513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85" name="Google Shape;85;p1"/>
          <p:cNvSpPr txBox="1"/>
          <p:nvPr/>
        </p:nvSpPr>
        <p:spPr>
          <a:xfrm>
            <a:off x="1791018" y="3663433"/>
            <a:ext cx="3260090" cy="7363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5400" u="none" cap="none" strike="noStrike">
                <a:solidFill>
                  <a:srgbClr val="0A5E66"/>
                </a:solidFill>
                <a:latin typeface="Ms Madi"/>
                <a:ea typeface="Ms Madi"/>
                <a:cs typeface="Ms Madi"/>
                <a:sym typeface="Ms Madi"/>
              </a:rPr>
              <a:t>Lorem ipsum</a:t>
            </a:r>
            <a:endParaRPr/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8178734"/>
            <a:ext cx="3192058" cy="1610725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"/>
          <p:cNvSpPr txBox="1"/>
          <p:nvPr/>
        </p:nvSpPr>
        <p:spPr>
          <a:xfrm rot="-5400000">
            <a:off x="6274616" y="11110853"/>
            <a:ext cx="624369" cy="192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9600" lIns="49600" spcFirstLastPara="1" rIns="49600" wrap="square" tIns="496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Poppins"/>
              <a:buNone/>
            </a:pPr>
            <a:r>
              <a:rPr b="0" i="0" lang="fr-FR" sz="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©loremipsum</a:t>
            </a:r>
            <a:endParaRPr b="0" i="0" sz="6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2023-01-11T14:43:05Z</dcterms:created>
  <dc:creator>Microsoft Office User</dc:creator>
</cp:coreProperties>
</file>